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3A9C9-7BCD-4B96-8953-C2973F15ECA9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7011E-76F3-4C2A-9667-FC58A116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8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7011E-76F3-4C2A-9667-FC58A1164C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8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81454-6786-BBCE-50D0-94439ACAD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CD0ED-1875-DF31-DD3E-ACC8FF4F5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FEEBC-4C51-34CD-0681-B4CF0BE7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4CCB-4A61-44A8-9DA1-573FDD235703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5DA58-69F1-C62F-F8F2-90DC33A46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69FEC-9CFE-0624-0B9E-E8FDAF6A8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3394-90CF-4251-ACF6-AB6FDD5A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7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87315-5B6C-68B9-3587-A0B37611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161BB-5D80-6CDC-A77D-6207EE18E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DCF0B-BE0A-FF42-0378-09117A1E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4CCB-4A61-44A8-9DA1-573FDD235703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C4939-19D7-F8B8-AD82-F096EE09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E8148-7AEF-5F20-E28E-4D70D660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3394-90CF-4251-ACF6-AB6FDD5A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3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7EE9B1-BA27-1AA1-421C-7263A4461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CAC49-3648-C5E3-DCE5-F67E3EFD2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32A35-D3EC-CECD-30C6-544CB606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4CCB-4A61-44A8-9DA1-573FDD235703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AAAA7-C058-0FD0-CA93-02E00860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CE22-260D-A131-88AC-0AC04FA3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3394-90CF-4251-ACF6-AB6FDD5A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0B53-C94F-F53F-D9B2-25149416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1EB2A-882B-F5EE-E2D4-F68D9028A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75C29-8625-1859-651D-E46900A8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4CCB-4A61-44A8-9DA1-573FDD235703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D0C27-7FC1-675D-96B2-D7B5C0E3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6AFF4-312C-3D5A-12BB-03D33ABD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3394-90CF-4251-ACF6-AB6FDD5A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07193-BF53-F032-BB6F-E28C1BF3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FFF80-03C2-839B-34E9-71F1AF461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FD492-F244-B357-D1C8-724B4FDD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4CCB-4A61-44A8-9DA1-573FDD235703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4AC07-BE92-9177-8E96-9374E907D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C566F-B962-67F6-B9C9-F6458A21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3394-90CF-4251-ACF6-AB6FDD5A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7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F46D-851D-EA79-0595-6BB61573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68F57-3666-3C06-3952-DC3C32AF4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F1D77-5732-66F6-3973-2A021FD6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93825-3801-0F44-8230-E61CD9493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4CCB-4A61-44A8-9DA1-573FDD235703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A70C6-762B-DDC7-EAB9-40ABA7F9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C8CB8-1F76-EA1B-3B52-99CFB969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3394-90CF-4251-ACF6-AB6FDD5A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6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C040C-885D-4354-120D-AF12D01F9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60646-9481-A427-F750-BD08849B4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567EF-32B1-C24B-B661-F9691E358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40C47-4BCB-7701-B714-31540222B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98D92-1B40-A7DE-C270-C95267CE0C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A0EC8-0077-FB34-0702-3B1200DA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4CCB-4A61-44A8-9DA1-573FDD235703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0819D-23F4-0833-7AB7-00007970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0D556-C25C-D025-E941-CAB9AB8D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3394-90CF-4251-ACF6-AB6FDD5A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4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258D1-FA42-9257-E686-B37A990E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1CC40-D8AE-2136-35DA-CD395398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4CCB-4A61-44A8-9DA1-573FDD235703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13FF5-E03F-739F-8395-0898E262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150E4-3AA3-B625-6265-5C3557C3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3394-90CF-4251-ACF6-AB6FDD5A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9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CF3F3-1BB5-E4B4-F08C-40D49BA20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4CCB-4A61-44A8-9DA1-573FDD235703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D66FF-E482-4EF3-BE84-095BC260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90F33-6FB6-5194-449F-7103983E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3394-90CF-4251-ACF6-AB6FDD5A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7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7AE1-88D1-C28B-E59F-A7492B0B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5B429-8724-E5A5-3EAB-B0DC01BA5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44242-1448-93AF-A877-BCB4AD440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7936B-F14E-3C89-17A4-853D7B60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4CCB-4A61-44A8-9DA1-573FDD235703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91743-DC97-2056-7E7B-BE1236C24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A2C37-4859-723F-7190-3D7CA7C5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3394-90CF-4251-ACF6-AB6FDD5A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2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55E1-75C0-A96D-6677-E40354CD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C8D1B-4BC0-45BB-A332-0AF1185DC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7DE4A-0DA3-4813-1E1C-88BB6C951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BCC69-F211-5D5E-8A1F-3FEE8CE2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4CCB-4A61-44A8-9DA1-573FDD235703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D13CC-B10C-B1B8-E4AE-7EFDA9F3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E7F00-74FA-BC14-FA4B-E245552C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3394-90CF-4251-ACF6-AB6FDD5A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52039-6526-7CBE-D9A2-0BAB18F47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C3E16-3E37-3A0E-3A6A-5241C5248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3027D-C670-3C2D-E249-43BFC8006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4CCB-4A61-44A8-9DA1-573FDD235703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F23DD-11D9-54AB-CCE1-C67112D52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EC2EB-6A63-2438-5C42-63C087141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03394-90CF-4251-ACF6-AB6FDD5A9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1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39D18D-E797-DAC6-91D9-87652DA3B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6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AD16-E2EB-9B08-ECCB-C97132C4BC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C0D37-AC90-B925-EE5E-7DF8C9778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D204-8A9F-0472-3251-48836E52D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866"/>
            <a:ext cx="10515600" cy="15618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67024-E87E-26B3-B852-B7061F693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3177"/>
            <a:ext cx="10515600" cy="345378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3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39D18D-E797-DAC6-91D9-87652DA3B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Widescreen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Syam Manohar</dc:creator>
  <cp:lastModifiedBy>Syam Manohar</cp:lastModifiedBy>
  <cp:revision>6</cp:revision>
  <dcterms:created xsi:type="dcterms:W3CDTF">2024-07-13T09:32:19Z</dcterms:created>
  <dcterms:modified xsi:type="dcterms:W3CDTF">2025-06-28T07:27:12Z</dcterms:modified>
</cp:coreProperties>
</file>